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notesMasterIdLst>
    <p:notesMasterId r:id="rId7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version of date.formatter is what is normal in Drupal.
The interface form is used for autoloading.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fill in the missing dependencies of `$pathAliasRepository`, `$pathPrefixes`, `$languageManager`, `$cache`, and `$time`.
Let's start with `$pathAliasRepository`.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made a decision here about where the data will come from.
We are assuming that all the paths are stored in our local database.
Which is an ok assumption to make, but this is how hard coded.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made several assumptions about our settings, the type of cache we will use, where the cache bin is stored.
This has created very brittle code that is prone to breakage.
Also, we still have another 3 properties to do just to get AliasPrefixList created! All of which will need objects creating, and some of those objects will have more objects, some of which might need extra stuff adding.
Then, there's more properties we need to load for AliasManager!
We are only half way through creating objects.
Worse, every time you want to transform a path you'll need to copy this entire block of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injecting the service to generate passwords.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$passwordGenerator property is created in our class.
Requiring the interface follows SOLID principles,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Drupal core.services.yml file, where a lot of services are defined.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and OOP,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static() here is a reference to the current class. This calls the constructor but you probably don't need to define the controller.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rug pull. All your normal hooks will work for the time being.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doesn't appear to be any word on deprications of procedural hooks.
In fact many theme and install hooks will remain.
The aim is to allow low level hooks that have no dependencies to operate as they always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gave a version of this talk at DrupalCamp London in 2018.
- A bit has changed since then so I thought it was time to an update.
- They are an essential part of Drupal.
- If you are going to build or maintain a module then you will use services.
- I quite like back to basics talks.
- Coming soon are service hooks. We will soon lose some hooks and need to use service based hooks instead.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password_generator and creating our own service called services_decorator_example.decorated_password_generator.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create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68</Slides>
  <Notes>68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2025-02-20T22:48:54Z</dcterms:created>
  <dcterms:modified xsi:type="dcterms:W3CDTF">2025-02-20T22:48:54Z</dcterms:modified>
</cp:coreProperties>
</file>